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60" r:id="rId6"/>
    <p:sldId id="259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38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258FD7-AA4D-4EFB-8956-C98F2360B098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760545-9ED8-4DF5-832E-15B13EF4787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7926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30 min max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60545-9ED8-4DF5-832E-15B13EF4787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1445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Obj</a:t>
            </a:r>
            <a:r>
              <a:rPr lang="fr-FR" dirty="0"/>
              <a:t>: atteindre un macro-</a:t>
            </a:r>
            <a:r>
              <a:rPr lang="fr-FR" dirty="0" err="1"/>
              <a:t>CdC</a:t>
            </a:r>
            <a:endParaRPr lang="fr-FR" dirty="0"/>
          </a:p>
          <a:p>
            <a:r>
              <a:rPr lang="fr-FR" dirty="0"/>
              <a:t>Il faudra dans la semaine faire tourner des modèles pour obtenir les valeurs du </a:t>
            </a:r>
            <a:r>
              <a:rPr lang="fr-FR" dirty="0" err="1"/>
              <a:t>CdC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60545-9ED8-4DF5-832E-15B13EF4787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4182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A59C1E-D4EF-4116-AF92-86D278E1F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E6FFFA1-38EE-4FD9-9FDE-2046C5721A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28DFC8-F1FE-4EAB-90E3-C0C56F923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745FA5B-8A9B-4A54-9932-05C58015E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45B0CE2-91EB-4F41-BFF6-B05E1E8D3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8912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03AA7B-E692-47CE-9854-C15D1AC06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1D5257-D750-4895-8FDE-5B882DAAF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477B4A-5ACE-48CB-8B2B-5B133C4F4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240683C-FA9F-46F4-8DC0-283CD2997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CA7C68-B87E-4AD9-B9BB-9C4D58284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957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60AE5FF-54CB-4809-A51A-2FB7079DD7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6E0D794-C64B-4F35-8C63-A873018B3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9D0E4C2-B295-405C-8DB7-916CE28BB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DED567-701E-4774-8A41-AB059173E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F01251D-2AD2-421B-AFE4-AACDF4B0C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1940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16342F-8F03-46DB-9199-162993BE1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683592-74E3-4D10-AD70-4A1E1E428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C13AC0-FABD-40C6-8EA8-458BB5141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1F5683-648A-4D6D-9CA5-8B4F52A5A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368FDB-F55A-4854-9317-18C6016A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7381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6C4087-8A21-4E19-80D2-F1D310A40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2C2E449-E317-4810-B16B-738AA66D2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3113AC-BB82-48A0-AEBF-3E32878FD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1606E9-130C-43F0-8E78-50CFF36A8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DC89E8-B346-4ECE-B2DD-29D0B4A92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8306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C95A4E-BE01-4DFA-8384-9BF2332FD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E32B8C-BB23-466E-865D-6BDC17D518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1FA0933-B155-49D2-99B4-4AD841592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73F4B39-3B10-4CF8-937E-6443AFB4D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B859363-315C-4A38-8329-FFD6C60C4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459DDA4-BD6F-4D8D-9179-5EDFE8045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4695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841B85-56FD-4B7B-ACB8-643AD8BD0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7F153A-4BB3-4A23-B875-B03976C41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8FC592C-DB63-4951-B3B0-932601063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F505655-B656-46E1-86D8-CDAAC661C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A03A6CA-7F19-4B2F-9DCF-53E1FAC651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75F85EF-05AB-4001-BA10-C898D189A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9457300-7CAD-4BB3-97AD-45217EB38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DCC4D10-E12C-43C0-92F2-52AD7E4EF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9949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470F92-8F09-48F4-A643-FB56A6878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F94C3B-45CA-4573-ADBF-6D664A9F0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F3A9466-CE4D-485E-9459-A2415081D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A71A4CD-752B-4F44-98C5-477DB0B42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7432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C2ECF8C-5CCC-47D0-873C-284EC474A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1AB9437-EC48-4E90-BFCF-84322F3C3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42CD28-E51C-4FDA-80AF-7B0115BC8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4613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0A53D3-533B-4402-BE19-07569339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A0CD09-8283-4DF9-B812-61F223714B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B49CFE1-F5DA-4640-8DDC-8A9F9B56C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1570F4-6755-4E5D-A22E-287DF9106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8D78DED-27E9-4923-89E4-1ADA3C2B0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CCF9D1-69E1-48F9-AC7A-B72397026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2698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B7FF1C-6C97-4E9A-8785-F29D7D969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7B138A2-40FD-45FC-87B5-5FE9F607BA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BB3B8C6-364F-4C7C-AA00-DF2A1685B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2E57F3E-8715-4836-8EE2-97B35F358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8C83C4-5576-4693-8B10-C460D3224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3640FBE-8305-48C4-B793-1CA5ECC36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0088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012FD45-130F-4A6D-95D9-53A0260EA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9EF4B30-862A-400A-B9AD-A62291CFC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DE1D2F-58CB-482F-B7F3-79E7379271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B7264-E21A-4329-A994-84F7B09D33B2}" type="datetimeFigureOut">
              <a:rPr lang="fr-FR" smtClean="0"/>
              <a:t>12/03/2019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59F106-943E-41EF-B8DD-0464A66EED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B4C375-E346-4CAA-8FE9-9AB4A5F44D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90FB6-93C5-409F-BF3D-2518382DD0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2118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1CB7687-B471-4549-A848-8326224DD138}"/>
              </a:ext>
            </a:extLst>
          </p:cNvPr>
          <p:cNvSpPr txBox="1"/>
          <p:nvPr/>
        </p:nvSpPr>
        <p:spPr>
          <a:xfrm>
            <a:off x="0" y="54725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u="sng" dirty="0">
                <a:solidFill>
                  <a:srgbClr val="C2381E"/>
                </a:solidFill>
              </a:rPr>
              <a:t>Séance PE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91440EF-8A96-4CC0-8184-6A6D967ACA40}"/>
              </a:ext>
            </a:extLst>
          </p:cNvPr>
          <p:cNvSpPr txBox="1"/>
          <p:nvPr/>
        </p:nvSpPr>
        <p:spPr>
          <a:xfrm>
            <a:off x="552449" y="1503218"/>
            <a:ext cx="11049829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Intro :</a:t>
            </a:r>
          </a:p>
          <a:p>
            <a:endParaRPr lang="fr-FR" sz="2000" dirty="0"/>
          </a:p>
          <a:p>
            <a:r>
              <a:rPr lang="fr-FR" sz="2000" dirty="0"/>
              <a:t>Boursorama (NGO)</a:t>
            </a:r>
          </a:p>
          <a:p>
            <a:endParaRPr lang="fr-FR" sz="2000" dirty="0"/>
          </a:p>
          <a:p>
            <a:r>
              <a:rPr lang="fr-FR" sz="2000" dirty="0"/>
              <a:t>Formation S. Tajan le jeudi 16 Mai, horaire à définir</a:t>
            </a:r>
          </a:p>
          <a:p>
            <a:pPr lvl="0"/>
            <a:r>
              <a:rPr lang="fr-FR" dirty="0"/>
              <a:t>Cours sur la justification mécanique (forme et fond des justifications des TOP)</a:t>
            </a:r>
          </a:p>
          <a:p>
            <a:pPr lvl="0"/>
            <a:r>
              <a:rPr lang="fr-FR" dirty="0"/>
              <a:t>Cours sur les matériaux (les plus utilisés à l’EPSA)</a:t>
            </a:r>
          </a:p>
          <a:p>
            <a:pPr lvl="0"/>
            <a:r>
              <a:rPr lang="fr-FR" dirty="0"/>
              <a:t>Cours sur les calculs éléments finis CATIA (la base, en option)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400050" indent="-400050">
              <a:buFont typeface="+mj-lt"/>
              <a:buAutoNum type="romanUcPeriod"/>
            </a:pPr>
            <a:endParaRPr lang="fr-FR" sz="2000" dirty="0"/>
          </a:p>
          <a:p>
            <a:pPr marL="400050" indent="-400050">
              <a:buFont typeface="+mj-lt"/>
              <a:buAutoNum type="romanUcPeriod"/>
            </a:pP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04694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1CB7687-B471-4549-A848-8326224DD138}"/>
              </a:ext>
            </a:extLst>
          </p:cNvPr>
          <p:cNvSpPr txBox="1"/>
          <p:nvPr/>
        </p:nvSpPr>
        <p:spPr>
          <a:xfrm>
            <a:off x="0" y="54725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u="sng" dirty="0">
                <a:solidFill>
                  <a:srgbClr val="C2381E"/>
                </a:solidFill>
              </a:rPr>
              <a:t>Brainstorming Invictus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91440EF-8A96-4CC0-8184-6A6D967ACA40}"/>
              </a:ext>
            </a:extLst>
          </p:cNvPr>
          <p:cNvSpPr txBox="1"/>
          <p:nvPr/>
        </p:nvSpPr>
        <p:spPr>
          <a:xfrm>
            <a:off x="552449" y="1503218"/>
            <a:ext cx="55435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fr-FR" sz="2000" dirty="0"/>
              <a:t>Qu’est-ce qui fait une bonne équipe?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2000" dirty="0"/>
              <a:t>Qu’est-ce qui fait une bonne voiture?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2000" dirty="0"/>
              <a:t>De quels documents a-t-on besoin?</a:t>
            </a:r>
          </a:p>
          <a:p>
            <a:pPr marL="400050" indent="-400050">
              <a:buFont typeface="+mj-lt"/>
              <a:buAutoNum type="romanUcPeriod"/>
            </a:pPr>
            <a:endParaRPr lang="fr-FR" sz="2000" dirty="0"/>
          </a:p>
          <a:p>
            <a:pPr marL="400050" indent="-400050">
              <a:buFont typeface="+mj-lt"/>
              <a:buAutoNum type="romanUcPeriod"/>
            </a:pPr>
            <a:endParaRPr lang="fr-FR" sz="20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5E46D8E-FA9D-4BF2-BA7B-9754AEB6B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503218"/>
            <a:ext cx="5543550" cy="2647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5783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1CB7687-B471-4549-A848-8326224DD138}"/>
              </a:ext>
            </a:extLst>
          </p:cNvPr>
          <p:cNvSpPr txBox="1"/>
          <p:nvPr/>
        </p:nvSpPr>
        <p:spPr>
          <a:xfrm>
            <a:off x="0" y="54725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u="sng" dirty="0">
                <a:solidFill>
                  <a:srgbClr val="C2381E"/>
                </a:solidFill>
              </a:rPr>
              <a:t>Brainstorming Invictus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F6FCFCA-5F16-4D63-81D4-9CB146A826E1}"/>
              </a:ext>
            </a:extLst>
          </p:cNvPr>
          <p:cNvSpPr txBox="1"/>
          <p:nvPr/>
        </p:nvSpPr>
        <p:spPr>
          <a:xfrm>
            <a:off x="552449" y="1503218"/>
            <a:ext cx="5543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fr-FR" sz="2000" dirty="0"/>
              <a:t>Qu’est-ce qui fait une bonne équipe?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97C9707-43CF-4840-BF87-9B9D3F591D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503218"/>
            <a:ext cx="5540394" cy="27733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384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1CB7687-B471-4549-A848-8326224DD138}"/>
              </a:ext>
            </a:extLst>
          </p:cNvPr>
          <p:cNvSpPr txBox="1"/>
          <p:nvPr/>
        </p:nvSpPr>
        <p:spPr>
          <a:xfrm>
            <a:off x="0" y="54725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u="sng" dirty="0">
                <a:solidFill>
                  <a:srgbClr val="C2381E"/>
                </a:solidFill>
              </a:rPr>
              <a:t>Brainstorming Invictus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910BF37-9860-4746-A989-6D133AE10828}"/>
              </a:ext>
            </a:extLst>
          </p:cNvPr>
          <p:cNvSpPr txBox="1"/>
          <p:nvPr/>
        </p:nvSpPr>
        <p:spPr>
          <a:xfrm>
            <a:off x="552449" y="1503218"/>
            <a:ext cx="55435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romanUcPeriod" startAt="2"/>
            </a:pPr>
            <a:r>
              <a:rPr lang="fr-FR" sz="2000" dirty="0"/>
              <a:t>Qu’est-ce qui fait une bonne voiture?</a:t>
            </a:r>
          </a:p>
          <a:p>
            <a:endParaRPr lang="fr-FR" sz="2000" dirty="0"/>
          </a:p>
          <a:p>
            <a:r>
              <a:rPr lang="fr-FR" sz="2000" dirty="0"/>
              <a:t>Axes d’amélioration</a:t>
            </a:r>
          </a:p>
          <a:p>
            <a:endParaRPr lang="fr-FR" sz="2000" dirty="0"/>
          </a:p>
          <a:p>
            <a:pPr marL="400050" indent="-400050">
              <a:buFont typeface="+mj-lt"/>
              <a:buAutoNum type="romanUcPeriod"/>
            </a:pPr>
            <a:endParaRPr lang="fr-FR" sz="2000" dirty="0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08680E27-9F39-4FBF-B797-65CE4DFEEC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86" t="17660" r="3502" b="21412"/>
          <a:stretch/>
        </p:blipFill>
        <p:spPr>
          <a:xfrm>
            <a:off x="6095999" y="1503218"/>
            <a:ext cx="5540393" cy="25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28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1CB7687-B471-4549-A848-8326224DD138}"/>
              </a:ext>
            </a:extLst>
          </p:cNvPr>
          <p:cNvSpPr txBox="1"/>
          <p:nvPr/>
        </p:nvSpPr>
        <p:spPr>
          <a:xfrm>
            <a:off x="0" y="54725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u="sng" dirty="0">
                <a:solidFill>
                  <a:srgbClr val="C2381E"/>
                </a:solidFill>
              </a:rPr>
              <a:t>Brainstorming Invictus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910BF37-9860-4746-A989-6D133AE10828}"/>
              </a:ext>
            </a:extLst>
          </p:cNvPr>
          <p:cNvSpPr txBox="1"/>
          <p:nvPr/>
        </p:nvSpPr>
        <p:spPr>
          <a:xfrm>
            <a:off x="552449" y="1503218"/>
            <a:ext cx="55435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romanUcPeriod" startAt="2"/>
            </a:pPr>
            <a:r>
              <a:rPr lang="fr-FR" sz="2000" dirty="0"/>
              <a:t>Qu’est-ce qui fait une bonne voiture?</a:t>
            </a:r>
          </a:p>
          <a:p>
            <a:endParaRPr lang="fr-FR" sz="2000" dirty="0"/>
          </a:p>
          <a:p>
            <a:r>
              <a:rPr lang="fr-FR" sz="2000" dirty="0"/>
              <a:t>Quelles sont les performances attendues à la compétition? (temps ou score par épreuve)</a:t>
            </a:r>
          </a:p>
          <a:p>
            <a:pPr marL="400050" indent="-400050">
              <a:buFont typeface="+mj-lt"/>
              <a:buAutoNum type="romanUcPeriod"/>
            </a:pPr>
            <a:endParaRPr lang="fr-FR" sz="2000" dirty="0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08680E27-9F39-4FBF-B797-65CE4DFEEC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786" t="17660" r="3502" b="21412"/>
          <a:stretch/>
        </p:blipFill>
        <p:spPr>
          <a:xfrm>
            <a:off x="6095999" y="1503218"/>
            <a:ext cx="5540393" cy="25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318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1CB7687-B471-4549-A848-8326224DD138}"/>
              </a:ext>
            </a:extLst>
          </p:cNvPr>
          <p:cNvSpPr txBox="1"/>
          <p:nvPr/>
        </p:nvSpPr>
        <p:spPr>
          <a:xfrm>
            <a:off x="0" y="54725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u="sng" dirty="0">
                <a:solidFill>
                  <a:srgbClr val="C2381E"/>
                </a:solidFill>
              </a:rPr>
              <a:t>Brainstorming Invictus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A7FF687-8DFD-4B70-BEFF-E22BD8C1CB24}"/>
              </a:ext>
            </a:extLst>
          </p:cNvPr>
          <p:cNvSpPr txBox="1"/>
          <p:nvPr/>
        </p:nvSpPr>
        <p:spPr>
          <a:xfrm>
            <a:off x="552449" y="1503218"/>
            <a:ext cx="55435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romanUcPeriod" startAt="3"/>
            </a:pPr>
            <a:r>
              <a:rPr lang="fr-FR" sz="2000" dirty="0"/>
              <a:t>De quels documents a-t-on besoin?</a:t>
            </a:r>
          </a:p>
          <a:p>
            <a:endParaRPr lang="fr-FR" sz="2000" dirty="0"/>
          </a:p>
          <a:p>
            <a:r>
              <a:rPr lang="fr-FR" sz="2000" dirty="0"/>
              <a:t>Quelle forme de document et où on le met</a:t>
            </a:r>
          </a:p>
          <a:p>
            <a:pPr marL="400050" indent="-400050">
              <a:buFont typeface="+mj-lt"/>
              <a:buAutoNum type="romanUcPeriod" startAt="3"/>
            </a:pPr>
            <a:endParaRPr lang="fr-FR" sz="2000" dirty="0"/>
          </a:p>
          <a:p>
            <a:pPr marL="400050" indent="-400050">
              <a:buFont typeface="+mj-lt"/>
              <a:buAutoNum type="romanUcPeriod" startAt="3"/>
            </a:pPr>
            <a:endParaRPr lang="fr-FR" sz="2000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0BE7243-A09C-4065-98BC-D6FA8E50E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503218"/>
            <a:ext cx="5543550" cy="3379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398929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152</Words>
  <Application>Microsoft Office PowerPoint</Application>
  <PresentationFormat>Grand écran</PresentationFormat>
  <Paragraphs>33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Arthur Rodriguez</dc:creator>
  <cp:lastModifiedBy>Arthur Rodriguez</cp:lastModifiedBy>
  <cp:revision>11</cp:revision>
  <dcterms:created xsi:type="dcterms:W3CDTF">2019-03-10T15:27:20Z</dcterms:created>
  <dcterms:modified xsi:type="dcterms:W3CDTF">2019-03-12T16:03:01Z</dcterms:modified>
</cp:coreProperties>
</file>

<file path=docProps/thumbnail.jpeg>
</file>